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2FF2DE-A3A8-4992-A68F-606D8986E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86DE305-2EDE-4EF1-9462-ED7023E23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CBBBC0-58C0-4754-8119-D8FC073DA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2C87EA-2273-401C-ADBC-D3931860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5C3A5E-D634-4361-9762-204C6515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6895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89582-7CE5-44B6-A62B-9592F57F6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0FA226-606E-499D-862F-6841E9EDE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D45609-6FC1-4D0D-B6C0-57266450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4453B5-8E42-4184-B61A-C8E36DC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45BC80-2B75-46A9-8D6D-7BE22030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724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955561-FD8C-4021-B979-4A24469FC3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72C8AD-E52B-4D76-ADEE-C6A5945AC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D1101-7EF8-4AF0-9DD4-36D74BC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0C0607-C001-468F-8534-532C1EF6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2EF3A6-6B38-4CEF-8660-9B6CD666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1146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AED2F4-FB9C-41D4-AD47-72DF721F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6E449D-89FE-4C09-AD37-FBF14CE72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2FE848-CABF-41DD-B038-955CBB52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FF022C-7946-435B-8DFC-896B3C80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B329C-CA72-4873-9CCF-C31026B0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89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124542-27F9-4F70-81D0-84643109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5E02C8-2B66-4449-8E00-937D4FD0C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C0A7EA-FC46-4AE2-9F39-D0D9180F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DF55EC-5567-4BE9-80E8-F084CF8E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100F52-9503-4589-9E17-1935F339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57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0E3740-2953-4099-9AB6-91758C6C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DC81A-D464-42B1-8CD6-C5E05ED44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D7FEC8-9066-4063-A57B-7DEC74BF9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D16BA3-7B3D-4E49-A43B-45DC64652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985C9E-08EA-42CB-BBA4-9A723A5A6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594FA2-4EAF-4583-9962-F5D07CD1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59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ACEFE-42FD-4204-8E7C-DB965F00F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1E2752-9BE8-4765-9266-2E65CE47D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935CCC-2D0C-435F-880D-32A93E26A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C88A21-B2FD-4F3F-87ED-3DA206889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E951F95-2192-48E6-8C10-361E3E5C3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956B62-1AD6-446F-833A-A5FAAB7F1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6B3F08-93EE-44F7-B5C9-B3E6C024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5C1E71B-E4C2-487F-A882-4627D2E4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442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BDFEDA-9088-4031-9408-8A08A5C1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65918AF-6794-4D23-AC8A-73B6D5A3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F75E81-490A-4500-97A6-48A3A8C8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0D1AD66-4EC7-4CD7-8380-3EFC9E40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357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E16EDE-1AA5-43DD-9E5B-BDC1B858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C784AC-3595-41FE-85FC-3D150144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CE4B78-B1D8-4C4B-A246-BD850ECC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449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4D407-3478-40D3-8C21-6FD14CCB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4A4776-5C16-4705-858C-12A171947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C9832F-B803-4EE0-84DC-AFEA66EBE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91B7FB-7E42-44B2-9AFE-19697C845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4DFBD3-3523-43D2-A07F-27CD8587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C10CEC-8B2A-4454-9AE1-79180A19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403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923A2-1CD0-4A46-9852-5AFDB0E9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AA1A10-4830-439E-93EC-8474A749C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273BB8-CFB1-4945-BDC0-B6028463B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3D7453-9BAD-4BAC-95A4-83500FAF3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E79EC8-EF7F-4553-A376-B04ACC0E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8D4488-D521-49D3-AFBB-A81EF7CB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3B3F28-0BE4-4901-A31F-116FE3232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5FF83E-110B-4D13-8E4A-35D10F005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FB37BF-3AE5-41A6-83FE-D25F54869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C9FF-87A3-4EE7-852B-35829792FFD3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49F5A6-BF1F-4ABE-8030-0ABC33ACA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42E699-76E1-4425-BF9E-13ACA7BE3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B7388-EFDD-4F3A-A193-1DC47F4B4E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360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nbc.com/2016/05/11/grocery-to-landfill-confronting-what-we-waste-commentary.html" TargetMode="External"/><Relationship Id="rId3" Type="http://schemas.openxmlformats.org/officeDocument/2006/relationships/hyperlink" Target="https://www.babycenter.com/toddler/feeding/healthy-fast-food-for-kids-exists-but-most-parents-arent-buy_20005010" TargetMode="External"/><Relationship Id="rId7" Type="http://schemas.openxmlformats.org/officeDocument/2006/relationships/hyperlink" Target="https://www.wur.nl/en/Dossiers/file/Dossier-Food-waste.htm" TargetMode="External"/><Relationship Id="rId2" Type="http://schemas.openxmlformats.org/officeDocument/2006/relationships/hyperlink" Target="https://parenting.firstcry.com/articles/6-ideas-to-stop-food-wastage-by-ki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zz.ro/oradea/pizza-box/8458/restaurant" TargetMode="External"/><Relationship Id="rId11" Type="http://schemas.openxmlformats.org/officeDocument/2006/relationships/hyperlink" Target="https://foodtank.com/news/2020/09/12-organizations-creating-food-products-from-upcycled-food-waste/" TargetMode="External"/><Relationship Id="rId5" Type="http://schemas.openxmlformats.org/officeDocument/2006/relationships/hyperlink" Target="https://theconversation.com/science-says-eat-with-your-kids-34573" TargetMode="External"/><Relationship Id="rId10" Type="http://schemas.openxmlformats.org/officeDocument/2006/relationships/hyperlink" Target="https://www.hospitalitynet.org/news/4095679.html" TargetMode="External"/><Relationship Id="rId4" Type="http://schemas.openxmlformats.org/officeDocument/2006/relationships/hyperlink" Target="https://vitagen.com.my/node/78" TargetMode="External"/><Relationship Id="rId9" Type="http://schemas.openxmlformats.org/officeDocument/2006/relationships/hyperlink" Target="https://www.nbcnews.com/better/lifestyle/guide-leftovers-how-store-them-safely-when-toss-them-ncna868316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2BB50E-0C89-45B5-B7F9-35CFC14DD3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15" y="256958"/>
            <a:ext cx="12083970" cy="6344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714129-817B-436E-B5AE-35A960E4AE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FOOD WASTE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6DAE79-E2AA-41BC-9FA2-42E9532B61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b="1" dirty="0"/>
          </a:p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Costras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Crina-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Costina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Stanciu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Karina-Mihaela</a:t>
            </a:r>
          </a:p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Apetrei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Maia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7C3BA2-6077-479A-83A5-C7B0B5DD18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798" t="45031" r="2975" b="11197"/>
          <a:stretch/>
        </p:blipFill>
        <p:spPr>
          <a:xfrm>
            <a:off x="289366" y="2091178"/>
            <a:ext cx="1863525" cy="368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02E0D1-6593-4DA0-A112-493183A41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66" y="220752"/>
            <a:ext cx="1863525" cy="18704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logosbeneficaireserasmusleft_en"/>
          <p:cNvPicPr/>
          <p:nvPr/>
        </p:nvPicPr>
        <p:blipFill>
          <a:blip r:embed="rId5" cstate="print"/>
          <a:srcRect l="26543" r="2606"/>
          <a:stretch>
            <a:fillRect/>
          </a:stretch>
        </p:blipFill>
        <p:spPr bwMode="auto">
          <a:xfrm>
            <a:off x="9551670" y="0"/>
            <a:ext cx="2640330" cy="82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9831385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8B4EC8-7D8E-437B-A2FE-295E8D33CE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6574" b="49244"/>
          <a:stretch/>
        </p:blipFill>
        <p:spPr>
          <a:xfrm>
            <a:off x="601884" y="152001"/>
            <a:ext cx="11053822" cy="651533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55673629-DDBF-4773-989E-F3DC2CCBD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the question: at home, when there are leftovers, what happens to them?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out of 15 answered they usually offer them to animals;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out of 15 answered they usually throw them away;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out of 15 answered they keep the leftovers to eat later.</a:t>
            </a:r>
          </a:p>
        </p:txBody>
      </p:sp>
    </p:spTree>
    <p:extLst>
      <p:ext uri="{BB962C8B-B14F-4D97-AF65-F5344CB8AC3E}">
        <p14:creationId xmlns:p14="http://schemas.microsoft.com/office/powerpoint/2010/main" xmlns="" val="3964277824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16742A-CD3F-4509-B013-D5D29B88C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39" t="3272" r="-1" b="4074"/>
          <a:stretch/>
        </p:blipFill>
        <p:spPr>
          <a:xfrm>
            <a:off x="838200" y="150471"/>
            <a:ext cx="10528650" cy="649454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A7753243-39E7-4171-B46C-C11BF680D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if they have ever thrown away food: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 out of 15 answered yes;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out of 15 answered no.</a:t>
            </a:r>
          </a:p>
        </p:txBody>
      </p:sp>
    </p:spTree>
    <p:extLst>
      <p:ext uri="{BB962C8B-B14F-4D97-AF65-F5344CB8AC3E}">
        <p14:creationId xmlns:p14="http://schemas.microsoft.com/office/powerpoint/2010/main" xmlns="" val="1928930362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1FB2C8-6EA2-4AD2-B19F-B9D84E8F0E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9503" y="165873"/>
            <a:ext cx="10872993" cy="651654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08ABA6E1-7F97-4AF8-B57C-805498F2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if they know any consequence for wasting food: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out of 15 answered yes;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12 out of 15 answered no.</a:t>
            </a:r>
          </a:p>
        </p:txBody>
      </p:sp>
    </p:spTree>
    <p:extLst>
      <p:ext uri="{BB962C8B-B14F-4D97-AF65-F5344CB8AC3E}">
        <p14:creationId xmlns:p14="http://schemas.microsoft.com/office/powerpoint/2010/main" xmlns="" val="243518697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1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AD4B4D-2F38-4FC1-850B-D7AACC5E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47726-E736-4579-AD61-9CE4C431F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https://www.unep.org/news-and-stories/story/why-global-fight-tackle-food-waste-has-only-just-begun</a:t>
            </a:r>
          </a:p>
          <a:p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https://parenting.firstcry.com/articles/6-ideas-to-stop-food-wastage-by-kids/</a:t>
            </a:r>
            <a:endParaRPr lang="en-US" sz="2000" dirty="0"/>
          </a:p>
          <a:p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https://www.babycenter.com/toddler/feeding/healthy-fast-food-for-kids-exists-but-most-parents-arent-buy_20005010</a:t>
            </a:r>
            <a:endParaRPr lang="en-US" sz="2000" dirty="0"/>
          </a:p>
          <a:p>
            <a:r>
              <a:rPr lang="en-US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https://vitagen.com.my/node/78</a:t>
            </a:r>
            <a:endParaRPr lang="en-US" sz="2000" dirty="0"/>
          </a:p>
          <a:p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https://theconversation.com/science-says-eat-with-your-kids-34573</a:t>
            </a:r>
            <a:endParaRPr lang="en-US" sz="2000" dirty="0"/>
          </a:p>
          <a:p>
            <a:r>
              <a:rPr lang="en-U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https://tazz.ro/oradea/pizza-box/8458/restaurant</a:t>
            </a:r>
            <a:endParaRPr lang="en-US" sz="2000" dirty="0"/>
          </a:p>
          <a:p>
            <a:r>
              <a:rPr lang="en-US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https://www.wur.nl/en/Dossiers/file/Dossier-Food-waste.htm</a:t>
            </a:r>
            <a:endParaRPr lang="en-US" sz="2000" dirty="0"/>
          </a:p>
          <a:p>
            <a:r>
              <a:rPr lang="en-US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https://www.cnbc.com/2016/05/11/grocery-to-landfill-confronting-what-we-waste-commentary.html</a:t>
            </a:r>
            <a:endParaRPr lang="en-US" sz="2000" dirty="0"/>
          </a:p>
          <a:p>
            <a:r>
              <a:rPr lang="en-US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https://www.nbcnews.com/better/lifestyle/guide-leftovers-how-store-them-safely-when-toss-them-ncna868316</a:t>
            </a:r>
            <a:endParaRPr lang="en-US" sz="2000" dirty="0"/>
          </a:p>
          <a:p>
            <a:r>
              <a:rPr lang="en-US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https://www.hospitalitynet.org/news/4095679.html</a:t>
            </a:r>
            <a:endParaRPr lang="en-US" sz="2000" dirty="0"/>
          </a:p>
          <a:p>
            <a:r>
              <a:rPr lang="en-US" sz="2000" dirty="0"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https://foodtank.com/news/2020/09/12-organizations-creating-food-products-from-upcycled-food-waste/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428829474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1F8796-967A-420A-8572-AEB8C4EB39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  <a:ln w="19050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57C827-82B0-4AB0-9566-A62C79B6A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025" y="1067765"/>
            <a:ext cx="5372221" cy="47224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dirty="0">
                <a:latin typeface="Arial Black" panose="020B0A04020102020204" pitchFamily="34" charset="0"/>
              </a:rPr>
              <a:t>We asked 15 children with ages ranging between 5 and 10 years old, questions about food waste.</a:t>
            </a:r>
          </a:p>
        </p:txBody>
      </p:sp>
    </p:spTree>
    <p:extLst>
      <p:ext uri="{BB962C8B-B14F-4D97-AF65-F5344CB8AC3E}">
        <p14:creationId xmlns:p14="http://schemas.microsoft.com/office/powerpoint/2010/main" xmlns="" val="196118747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1A1537-9D93-406E-A635-4E00868A0A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833" t="7416" r="3691" b="7590"/>
          <a:stretch/>
        </p:blipFill>
        <p:spPr>
          <a:xfrm>
            <a:off x="740780" y="130714"/>
            <a:ext cx="10613020" cy="65965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90835B-85FC-4B42-86EB-DCD793C0C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4481"/>
            <a:ext cx="10515600" cy="548248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if they usually finish the food on their plate: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13 out of 15 answered yes;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out of 15 answered no;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out of 15 answered sometimes.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47695616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97604A-AA4A-40F6-993E-6F2AA3F2448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185" y="425284"/>
            <a:ext cx="11105629" cy="60074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9F1348-4EF4-4CC7-B9DF-EC4D2A08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the question: how often would you say you eat fast-food?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 out of 15 answered every week or so;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out of 15 answered rarely.</a:t>
            </a:r>
          </a:p>
        </p:txBody>
      </p:sp>
    </p:spTree>
    <p:extLst>
      <p:ext uri="{BB962C8B-B14F-4D97-AF65-F5344CB8AC3E}">
        <p14:creationId xmlns:p14="http://schemas.microsoft.com/office/powerpoint/2010/main" xmlns="" val="349431351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455816-B4C3-4C75-94A3-8B29F74399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56218"/>
            <a:ext cx="10515600" cy="674556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EC604EC-F577-4547-86E9-C2C17D14B636}"/>
              </a:ext>
            </a:extLst>
          </p:cNvPr>
          <p:cNvSpPr txBox="1">
            <a:spLocks/>
          </p:cNvSpPr>
          <p:nvPr/>
        </p:nvSpPr>
        <p:spPr>
          <a:xfrm>
            <a:off x="838200" y="687759"/>
            <a:ext cx="10515600" cy="5482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if they prefer homemade food or fast food: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 out of 15 answered homemade;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out of 15 answered fast-food;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out of 15 answered both.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933286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F5D556-A765-44EA-A0B1-ABF7E9676B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648" b="3158"/>
          <a:stretch/>
        </p:blipFill>
        <p:spPr>
          <a:xfrm>
            <a:off x="803166" y="142355"/>
            <a:ext cx="10585667" cy="657328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E202B2E-61CD-409C-A32B-54825B7B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4481"/>
            <a:ext cx="10515600" cy="548248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if their parents prepare the food or they buy something already made: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14 out of 15 answered that their parents prepare the food;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out of 15 answered that sometimes they buy something already made.</a:t>
            </a:r>
          </a:p>
        </p:txBody>
      </p:sp>
    </p:spTree>
    <p:extLst>
      <p:ext uri="{BB962C8B-B14F-4D97-AF65-F5344CB8AC3E}">
        <p14:creationId xmlns:p14="http://schemas.microsoft.com/office/powerpoint/2010/main" xmlns="" val="213166460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53BF12-5643-4774-B51C-4042E69BC0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775" b="6292"/>
          <a:stretch/>
        </p:blipFill>
        <p:spPr>
          <a:xfrm>
            <a:off x="911024" y="82421"/>
            <a:ext cx="10369952" cy="668345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905DFC9-D059-4E93-B676-E6D52C828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the question: do you think bought food is better than homemade food?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out of 15 answered yes;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12 out of 15 answered no.</a:t>
            </a:r>
          </a:p>
        </p:txBody>
      </p:sp>
    </p:spTree>
    <p:extLst>
      <p:ext uri="{BB962C8B-B14F-4D97-AF65-F5344CB8AC3E}">
        <p14:creationId xmlns:p14="http://schemas.microsoft.com/office/powerpoint/2010/main" xmlns="" val="59292188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5A4F3F-39E3-4F58-B868-DF1C5FE45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917"/>
          <a:stretch/>
        </p:blipFill>
        <p:spPr>
          <a:xfrm>
            <a:off x="599546" y="205451"/>
            <a:ext cx="10992907" cy="644709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4868323A-B9E3-4BC6-AFB8-E7D79498D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the question: when your family goes to the market, do they have a shopping list?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out of 15 answered yes;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 out of 15 answered no;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out of 15 answered sometimes.</a:t>
            </a:r>
          </a:p>
        </p:txBody>
      </p:sp>
    </p:spTree>
    <p:extLst>
      <p:ext uri="{BB962C8B-B14F-4D97-AF65-F5344CB8AC3E}">
        <p14:creationId xmlns:p14="http://schemas.microsoft.com/office/powerpoint/2010/main" xmlns="" val="309335118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D36B4E-93E3-457D-BEF0-FB97EFA21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562" b="548"/>
          <a:stretch/>
        </p:blipFill>
        <p:spPr>
          <a:xfrm>
            <a:off x="937549" y="163188"/>
            <a:ext cx="10289894" cy="653908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488922D-7B4E-4CDD-8414-2B0ED37D2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332"/>
            <a:ext cx="10515600" cy="550563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When asked the question: when your family goes to the market, do they usually buy more than is necessary?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out of 15 answered yes;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 out of 15 answered no;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out of 15 answered sometimes.</a:t>
            </a:r>
          </a:p>
        </p:txBody>
      </p:sp>
    </p:spTree>
    <p:extLst>
      <p:ext uri="{BB962C8B-B14F-4D97-AF65-F5344CB8AC3E}">
        <p14:creationId xmlns:p14="http://schemas.microsoft.com/office/powerpoint/2010/main" xmlns="" val="427602284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416</Words>
  <Application>Microsoft Office PowerPoint</Application>
  <PresentationFormat>Custom</PresentationFormat>
  <Paragraphs>53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FOOD WASTE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Bibliography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WASTE</dc:title>
  <dc:creator>Crina</dc:creator>
  <cp:lastModifiedBy>Andrei</cp:lastModifiedBy>
  <cp:revision>3</cp:revision>
  <dcterms:created xsi:type="dcterms:W3CDTF">2021-12-09T21:30:51Z</dcterms:created>
  <dcterms:modified xsi:type="dcterms:W3CDTF">2024-06-05T14:52:12Z</dcterms:modified>
</cp:coreProperties>
</file>